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4E0EB-9B94-4500-A009-2DD93AB44B9F}" v="66" dt="2025-02-20T15:31:41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3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1C1EC-12BF-4113-80AB-943091C9B8DC}" type="datetimeFigureOut">
              <a:rPr lang="en-PH" smtClean="0"/>
              <a:t>4/9/25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1C5EF-7FF4-4612-A1FB-88CCC655AC5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3132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1C5EF-7FF4-4612-A1FB-88CCC655AC50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6753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89996-BB3F-EBB7-6DEB-4DFCD211A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87A46-03B4-9BEB-9BB1-41FEAF47F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1330B-A965-5AFA-CD4B-A0467C1D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27F5B-7EC3-3904-E83E-70888607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F2A28-43B5-1908-904E-AEE6FBE8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468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3BF70-E162-6B10-E391-DCD2E0FF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B272E-0333-3A04-C52B-1066D6C01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8DDF5-7E5C-A007-BBFA-BE63F632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06606-8F72-9B7C-4173-D1D79BC6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D59C9-B8D8-50E4-041C-B776C062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5785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364247-D8BC-335F-5D49-779E31882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840D6-031C-CCBD-F98F-119A712B9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FABC5-BA81-4747-96BD-FD21D44D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A73AB-1C8D-584B-6618-D927B11AF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EFB16-4112-A0FA-C50B-E32719DF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2270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301B2-9CED-C135-9AFB-6A8CAEB1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9157-E244-26F8-04C7-73B104E62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98F7-94C7-F4F8-A130-A4C96DDE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D53C7-F9A2-0331-EA53-B21E12ED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0C5C7-B71D-2C9C-DA04-531CF0CE6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2761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6D49D-C8E2-B705-C1E1-9234D3FD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F458D-A2E0-E550-9D08-F2271D56F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9D556-3DFD-AFE1-E477-D07D02D5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7F838-FC1E-4F47-94D3-DAC28D5C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51F7C-A6EE-0A7A-5634-A0D64ADA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5080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9C07-E492-8392-1988-5813392B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86974-8699-0963-3E8A-3EC7513B1F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19BCD-5B3D-4054-4233-92287AD62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AC29D-A4BE-2227-5E16-D6314EA6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0AF87-9FDE-4FB7-9CEA-5DCAAB9E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2472D-42C9-48F2-FC7A-97077EB0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2023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AA261-7824-5607-B1FA-50DDBC391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E0298-7BCB-034C-C1C3-F866975B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7FC14-5E35-AE41-5AD1-99380335E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70EF3-7887-F4CB-6196-93D28E242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032F1B-60CC-F50F-E471-A7A9C1567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FF4D90-4B22-885C-6161-C6F9A4A8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FF165-8402-4882-0198-23811B52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C5C76-2B7B-7354-8295-65304BAB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0332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92C8F-58E4-EA84-895C-E1449119A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B9423-C39F-F307-219B-1EEB7005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24D21-3F21-2EDC-5571-8F153D5FF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2FEEF-8BB3-7E69-61CC-66E8E882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5630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03B4C-B36D-F843-0697-1820A7FF2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B7007-6CE0-D878-9A65-055E73C7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967B2-EF24-C524-417B-62F01F3ED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741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1589-0916-1DF7-D583-070FA2DC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16F0-B8C3-CBBF-E491-0B469F86D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5308D-9264-88ED-27B0-CEAB7A29D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7DEA4-C1DE-0A49-31E7-0F77B0E7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46191-412D-B34D-A6DB-7A46420F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FB802-84AC-5048-CDD4-2B92DDC8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67068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A2B2-2583-7EBC-4109-10717EAB8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F15EE4-0DCC-2101-3BA0-3F28290B1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D8A58-29F4-34A3-3888-A8B015A66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BC87D-B650-F72A-E818-D3332E9F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D9FA1-5FAE-4804-1117-5B9872E8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3FC92-C935-6C90-07A5-F06FF78C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0549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C3007-474F-D252-FDBF-5540FDDA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CC9E9-C110-39C6-DC31-6C9BDD2B4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CC0A2-C607-A704-08B7-6E06507BD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86ADF3-8995-451D-8D67-90C71F169320}" type="datetimeFigureOut">
              <a:rPr lang="en-PH" smtClean="0"/>
              <a:t>4/9/25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81B41-1C61-46C5-AE90-419F75AB7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57FFC-BD45-0F72-CDB6-2ABADCF16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EC996-C469-46B1-AC97-34BEAF7C759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6209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50B17-73FD-7E19-C2FE-01D00D494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69FE3C67-D018-0498-82D7-902A3490AF5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027458" y="2505511"/>
            <a:ext cx="1824668" cy="64652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8370A5B-4C36-A41B-BB5F-F77D8371EB47}"/>
              </a:ext>
            </a:extLst>
          </p:cNvPr>
          <p:cNvSpPr txBox="1"/>
          <p:nvPr/>
        </p:nvSpPr>
        <p:spPr>
          <a:xfrm>
            <a:off x="1558715" y="593545"/>
            <a:ext cx="7569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4 x XLA-308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7A6539A-CF38-BB1A-B33F-152AE6D862AA}"/>
              </a:ext>
            </a:extLst>
          </p:cNvPr>
          <p:cNvSpPr txBox="1"/>
          <p:nvPr/>
        </p:nvSpPr>
        <p:spPr>
          <a:xfrm>
            <a:off x="1452115" y="5704685"/>
            <a:ext cx="970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 x XLA-118SUB</a:t>
            </a:r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9852A3D9-629D-A018-B3CA-B8A78DA1B475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54325" y="1154998"/>
            <a:ext cx="1758156" cy="1"/>
          </a:xfrm>
          <a:prstGeom prst="bentConnector3">
            <a:avLst/>
          </a:prstGeom>
          <a:ln w="4445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0AC9769-1F5A-EAC8-E829-F6845BFE358E}"/>
              </a:ext>
            </a:extLst>
          </p:cNvPr>
          <p:cNvSpPr txBox="1"/>
          <p:nvPr/>
        </p:nvSpPr>
        <p:spPr>
          <a:xfrm>
            <a:off x="3427870" y="970332"/>
            <a:ext cx="6110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1 (LF)</a:t>
            </a:r>
            <a:br>
              <a:rPr lang="en-US" sz="900"/>
            </a:br>
            <a:r>
              <a:rPr lang="en-US" sz="900"/>
              <a:t>Ch 2 (HF)</a:t>
            </a:r>
            <a:endParaRPr lang="en-GB" sz="900"/>
          </a:p>
        </p:txBody>
      </p:sp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34244D97-990A-1A85-02BE-1069CD6682E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020043" y="1299631"/>
            <a:ext cx="1" cy="421195"/>
          </a:xfrm>
          <a:prstGeom prst="curvedConnector3">
            <a:avLst>
              <a:gd name="adj1" fmla="val 22860100000"/>
            </a:avLst>
          </a:prstGeom>
          <a:ln w="4445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19F124CC-8394-2D61-5434-5E8480E0BCF3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22286" y="1416400"/>
            <a:ext cx="1790195" cy="948491"/>
          </a:xfrm>
          <a:prstGeom prst="bentConnector3">
            <a:avLst>
              <a:gd name="adj1" fmla="val 50000"/>
            </a:avLst>
          </a:prstGeom>
          <a:ln w="4445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516EC5D2-EE3C-4F3E-2E97-C0E55BAF7E0A}"/>
              </a:ext>
            </a:extLst>
          </p:cNvPr>
          <p:cNvSpPr txBox="1"/>
          <p:nvPr/>
        </p:nvSpPr>
        <p:spPr>
          <a:xfrm>
            <a:off x="3427870" y="1770762"/>
            <a:ext cx="61106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1 (LF)</a:t>
            </a:r>
            <a:br>
              <a:rPr lang="en-US" sz="900"/>
            </a:br>
            <a:r>
              <a:rPr lang="en-US" sz="900"/>
              <a:t>Ch 2 (HF)</a:t>
            </a:r>
            <a:endParaRPr lang="en-GB" sz="900"/>
          </a:p>
        </p:txBody>
      </p:sp>
      <p:cxnSp>
        <p:nvCxnSpPr>
          <p:cNvPr id="68" name="Connector: Curved 67">
            <a:extLst>
              <a:ext uri="{FF2B5EF4-FFF2-40B4-BE49-F238E27FC236}">
                <a16:creationId xmlns:a16="http://schemas.microsoft.com/office/drawing/2014/main" id="{B237210B-32DF-DD22-D49B-9E76448252F9}"/>
              </a:ext>
            </a:extLst>
          </p:cNvPr>
          <p:cNvCxnSpPr/>
          <p:nvPr/>
        </p:nvCxnSpPr>
        <p:spPr>
          <a:xfrm rot="10800000" flipV="1">
            <a:off x="1020042" y="2364891"/>
            <a:ext cx="1" cy="421195"/>
          </a:xfrm>
          <a:prstGeom prst="curvedConnector3">
            <a:avLst>
              <a:gd name="adj1" fmla="val 22860100000"/>
            </a:avLst>
          </a:prstGeom>
          <a:ln w="4445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6B2AEEE-0AA0-F2E1-C32A-1084C9382C73}"/>
              </a:ext>
            </a:extLst>
          </p:cNvPr>
          <p:cNvSpPr txBox="1"/>
          <p:nvPr/>
        </p:nvSpPr>
        <p:spPr>
          <a:xfrm>
            <a:off x="5627175" y="768804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DP-4100F x2</a:t>
            </a:r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7A29B29D-7214-C934-4EC7-6744981B6AAB}"/>
              </a:ext>
            </a:extLst>
          </p:cNvPr>
          <p:cNvCxnSpPr>
            <a:cxnSpLocks/>
          </p:cNvCxnSpPr>
          <p:nvPr/>
        </p:nvCxnSpPr>
        <p:spPr>
          <a:xfrm rot="10800000" flipV="1">
            <a:off x="7398807" y="1153025"/>
            <a:ext cx="1758156" cy="1"/>
          </a:xfrm>
          <a:prstGeom prst="bentConnector3">
            <a:avLst/>
          </a:prstGeom>
          <a:ln w="44450" cmpd="dbl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Curved 77">
            <a:extLst>
              <a:ext uri="{FF2B5EF4-FFF2-40B4-BE49-F238E27FC236}">
                <a16:creationId xmlns:a16="http://schemas.microsoft.com/office/drawing/2014/main" id="{6ABB9E48-C4EE-8ED0-5BA1-FB8ABEA550EB}"/>
              </a:ext>
            </a:extLst>
          </p:cNvPr>
          <p:cNvCxnSpPr/>
          <p:nvPr/>
        </p:nvCxnSpPr>
        <p:spPr>
          <a:xfrm flipH="1">
            <a:off x="10953145" y="1299631"/>
            <a:ext cx="1" cy="421195"/>
          </a:xfrm>
          <a:prstGeom prst="curvedConnector3">
            <a:avLst>
              <a:gd name="adj1" fmla="val -22860000000"/>
            </a:avLst>
          </a:prstGeom>
          <a:ln w="44450" cmpd="dbl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3EDF2E43-ABEA-A504-9078-88BA097FFB0E}"/>
              </a:ext>
            </a:extLst>
          </p:cNvPr>
          <p:cNvCxnSpPr>
            <a:cxnSpLocks/>
          </p:cNvCxnSpPr>
          <p:nvPr/>
        </p:nvCxnSpPr>
        <p:spPr>
          <a:xfrm rot="10800000">
            <a:off x="7398809" y="1434515"/>
            <a:ext cx="1758154" cy="901415"/>
          </a:xfrm>
          <a:prstGeom prst="bentConnector3">
            <a:avLst>
              <a:gd name="adj1" fmla="val 50000"/>
            </a:avLst>
          </a:prstGeom>
          <a:ln w="4445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Curved 82">
            <a:extLst>
              <a:ext uri="{FF2B5EF4-FFF2-40B4-BE49-F238E27FC236}">
                <a16:creationId xmlns:a16="http://schemas.microsoft.com/office/drawing/2014/main" id="{6D90D855-22B5-FA24-CB62-834B569149C3}"/>
              </a:ext>
            </a:extLst>
          </p:cNvPr>
          <p:cNvCxnSpPr/>
          <p:nvPr/>
        </p:nvCxnSpPr>
        <p:spPr>
          <a:xfrm flipH="1">
            <a:off x="10921102" y="2394704"/>
            <a:ext cx="1" cy="421195"/>
          </a:xfrm>
          <a:prstGeom prst="curvedConnector3">
            <a:avLst>
              <a:gd name="adj1" fmla="val -22860000000"/>
            </a:avLst>
          </a:prstGeom>
          <a:ln w="4445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9A33214D-B72D-6BF7-4198-691D86B33843}"/>
              </a:ext>
            </a:extLst>
          </p:cNvPr>
          <p:cNvSpPr txBox="1"/>
          <p:nvPr/>
        </p:nvSpPr>
        <p:spPr>
          <a:xfrm>
            <a:off x="5627175" y="3514661"/>
            <a:ext cx="8835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DP-2200F x2 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16919FB4-3F43-B842-3CC8-C043E3C4179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22286" y="3875503"/>
            <a:ext cx="1758156" cy="1"/>
          </a:xfrm>
          <a:prstGeom prst="bentConnector3">
            <a:avLst/>
          </a:prstGeom>
          <a:ln w="4445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761E12D5-A122-EAE6-395F-A69A8593EBDD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30846" y="3874398"/>
            <a:ext cx="1758156" cy="1"/>
          </a:xfrm>
          <a:prstGeom prst="bentConnector3">
            <a:avLst/>
          </a:prstGeom>
          <a:ln w="4445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2E9D4C73-9D9B-6864-8C91-18D87FB5711C}"/>
              </a:ext>
            </a:extLst>
          </p:cNvPr>
          <p:cNvSpPr txBox="1"/>
          <p:nvPr/>
        </p:nvSpPr>
        <p:spPr>
          <a:xfrm>
            <a:off x="9695634" y="595200"/>
            <a:ext cx="7569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4 x XLA-308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BB84986-319B-89E1-0706-3F36A585C7CD}"/>
              </a:ext>
            </a:extLst>
          </p:cNvPr>
          <p:cNvSpPr txBox="1"/>
          <p:nvPr/>
        </p:nvSpPr>
        <p:spPr>
          <a:xfrm>
            <a:off x="8004391" y="970332"/>
            <a:ext cx="6479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3 (LF)</a:t>
            </a:r>
            <a:br>
              <a:rPr lang="en-US" sz="900"/>
            </a:br>
            <a:r>
              <a:rPr lang="en-US" sz="900"/>
              <a:t>Ch 4(HF)</a:t>
            </a:r>
            <a:endParaRPr lang="en-GB" sz="90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616D5C6-FAB2-2BBE-12E4-7747DCC46A1A}"/>
              </a:ext>
            </a:extLst>
          </p:cNvPr>
          <p:cNvSpPr txBox="1"/>
          <p:nvPr/>
        </p:nvSpPr>
        <p:spPr>
          <a:xfrm>
            <a:off x="8004390" y="1777386"/>
            <a:ext cx="6479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3 (LF)</a:t>
            </a:r>
            <a:br>
              <a:rPr lang="en-US" sz="900"/>
            </a:br>
            <a:r>
              <a:rPr lang="en-US" sz="900"/>
              <a:t>Ch 4 (HF)</a:t>
            </a:r>
            <a:endParaRPr lang="en-GB" sz="90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A3BC554-4546-C10C-27CF-A9E68A9961F3}"/>
              </a:ext>
            </a:extLst>
          </p:cNvPr>
          <p:cNvSpPr txBox="1"/>
          <p:nvPr/>
        </p:nvSpPr>
        <p:spPr>
          <a:xfrm>
            <a:off x="9589034" y="5704685"/>
            <a:ext cx="9701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 x XLA-118SUB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AD181FD-0C4B-1C51-A6CB-331BD35E1DF9}"/>
              </a:ext>
            </a:extLst>
          </p:cNvPr>
          <p:cNvSpPr txBox="1"/>
          <p:nvPr/>
        </p:nvSpPr>
        <p:spPr>
          <a:xfrm>
            <a:off x="4747190" y="5935517"/>
            <a:ext cx="2613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/>
              <a:t>XLA SYSTEM (GROUNDSTACK)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1C60C71-C525-66D1-7909-81A68312C325}"/>
              </a:ext>
            </a:extLst>
          </p:cNvPr>
          <p:cNvSpPr txBox="1"/>
          <p:nvPr/>
        </p:nvSpPr>
        <p:spPr>
          <a:xfrm>
            <a:off x="10300190" y="6127878"/>
            <a:ext cx="13821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*Dolly Frame not shown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3E6608C-FB77-0272-0E5E-18F4B83A1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49" y="2982497"/>
            <a:ext cx="1999429" cy="1439697"/>
          </a:xfrm>
          <a:prstGeom prst="rect">
            <a:avLst/>
          </a:prstGeom>
        </p:spPr>
      </p:pic>
      <p:pic>
        <p:nvPicPr>
          <p:cNvPr id="12" name="Picture 1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07860A-AEE4-209E-592A-FFDE4A5BEF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49" y="4149557"/>
            <a:ext cx="1999429" cy="1439697"/>
          </a:xfrm>
          <a:prstGeom prst="rect">
            <a:avLst/>
          </a:prstGeom>
        </p:spPr>
      </p:pic>
      <p:pic>
        <p:nvPicPr>
          <p:cNvPr id="17" name="Picture 16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3073F5AD-962A-3BEB-6734-5AE8A75644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85" y="943878"/>
            <a:ext cx="2827717" cy="369326"/>
          </a:xfrm>
          <a:prstGeom prst="rect">
            <a:avLst/>
          </a:prstGeom>
        </p:spPr>
      </p:pic>
      <p:pic>
        <p:nvPicPr>
          <p:cNvPr id="18" name="Picture 17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8FDDBE6F-1B70-D39C-1028-2A563FE98A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85" y="1189197"/>
            <a:ext cx="2827717" cy="369326"/>
          </a:xfrm>
          <a:prstGeom prst="rect">
            <a:avLst/>
          </a:prstGeom>
        </p:spPr>
      </p:pic>
      <p:pic>
        <p:nvPicPr>
          <p:cNvPr id="20" name="Picture 19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2C4C015B-1A73-D481-E8E2-130B9F24F2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85" y="3701102"/>
            <a:ext cx="2827717" cy="369326"/>
          </a:xfrm>
          <a:prstGeom prst="rect">
            <a:avLst/>
          </a:prstGeom>
        </p:spPr>
      </p:pic>
      <p:pic>
        <p:nvPicPr>
          <p:cNvPr id="2" name="Picture 1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134184C5-C100-B0B4-23C8-44DC251E1D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784" y="3965972"/>
            <a:ext cx="2827717" cy="369326"/>
          </a:xfrm>
          <a:prstGeom prst="rect">
            <a:avLst/>
          </a:prstGeom>
        </p:spPr>
      </p:pic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79019023-B501-9BDF-32AD-3072DA293455}"/>
              </a:ext>
            </a:extLst>
          </p:cNvPr>
          <p:cNvCxnSpPr>
            <a:cxnSpLocks/>
            <a:stCxn id="2" idx="1"/>
          </p:cNvCxnSpPr>
          <p:nvPr/>
        </p:nvCxnSpPr>
        <p:spPr>
          <a:xfrm rot="10800000" flipV="1">
            <a:off x="2776566" y="4150634"/>
            <a:ext cx="1815218" cy="736405"/>
          </a:xfrm>
          <a:prstGeom prst="bentConnector3">
            <a:avLst/>
          </a:prstGeom>
          <a:ln w="4445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F9F845E-BC11-03CA-91E9-914AD9DCF512}"/>
              </a:ext>
            </a:extLst>
          </p:cNvPr>
          <p:cNvCxnSpPr>
            <a:cxnSpLocks/>
            <a:endCxn id="2" idx="3"/>
          </p:cNvCxnSpPr>
          <p:nvPr/>
        </p:nvCxnSpPr>
        <p:spPr>
          <a:xfrm rot="10800000">
            <a:off x="7419501" y="4150636"/>
            <a:ext cx="1787934" cy="736405"/>
          </a:xfrm>
          <a:prstGeom prst="bentConnector3">
            <a:avLst/>
          </a:prstGeom>
          <a:ln w="44450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DE0169BE-2267-9761-4D72-774893B1AE4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027458" y="1924039"/>
            <a:ext cx="1824668" cy="646529"/>
          </a:xfrm>
          <a:prstGeom prst="rect">
            <a:avLst/>
          </a:prstGeom>
        </p:spPr>
      </p:pic>
      <p:pic>
        <p:nvPicPr>
          <p:cNvPr id="32" name="Picture 31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B12571D3-FB9F-4509-41EE-B9AD1C2C7A2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029653" y="1338451"/>
            <a:ext cx="1824668" cy="646529"/>
          </a:xfrm>
          <a:prstGeom prst="rect">
            <a:avLst/>
          </a:prstGeom>
        </p:spPr>
      </p:pic>
      <p:pic>
        <p:nvPicPr>
          <p:cNvPr id="31" name="Picture 30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3D395FB0-5414-6D9F-0A81-1D1CE5252C1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029653" y="756979"/>
            <a:ext cx="1824668" cy="646529"/>
          </a:xfrm>
          <a:prstGeom prst="rect">
            <a:avLst/>
          </a:prstGeom>
        </p:spPr>
      </p:pic>
      <p:pic>
        <p:nvPicPr>
          <p:cNvPr id="37" name="Picture 36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8DDBF011-9A49-3CA5-D4B6-2517EF04950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9129874" y="2505511"/>
            <a:ext cx="1824668" cy="646529"/>
          </a:xfrm>
          <a:prstGeom prst="rect">
            <a:avLst/>
          </a:prstGeom>
        </p:spPr>
      </p:pic>
      <p:pic>
        <p:nvPicPr>
          <p:cNvPr id="38" name="Picture 3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30E8210-FBF7-348C-232E-FEFA16050D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465" y="2982497"/>
            <a:ext cx="1999429" cy="1439697"/>
          </a:xfrm>
          <a:prstGeom prst="rect">
            <a:avLst/>
          </a:prstGeom>
        </p:spPr>
      </p:pic>
      <p:pic>
        <p:nvPicPr>
          <p:cNvPr id="39" name="Picture 3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EEC2653-B13D-2174-9595-884C094E17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465" y="4149557"/>
            <a:ext cx="1999429" cy="1439697"/>
          </a:xfrm>
          <a:prstGeom prst="rect">
            <a:avLst/>
          </a:prstGeom>
        </p:spPr>
      </p:pic>
      <p:pic>
        <p:nvPicPr>
          <p:cNvPr id="40" name="Picture 39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329EF579-1DA7-6FED-8FB0-1489AC825E8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9129874" y="1924039"/>
            <a:ext cx="1824668" cy="646529"/>
          </a:xfrm>
          <a:prstGeom prst="rect">
            <a:avLst/>
          </a:prstGeom>
        </p:spPr>
      </p:pic>
      <p:pic>
        <p:nvPicPr>
          <p:cNvPr id="41" name="Picture 40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C6C3D2AF-FEB2-8F3B-D8E1-5FD7FDEC26E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9132069" y="1338451"/>
            <a:ext cx="1824668" cy="646529"/>
          </a:xfrm>
          <a:prstGeom prst="rect">
            <a:avLst/>
          </a:prstGeom>
        </p:spPr>
      </p:pic>
      <p:pic>
        <p:nvPicPr>
          <p:cNvPr id="42" name="Picture 41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920E3F7C-5D42-C0DC-863E-62F9660FC17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9132069" y="756979"/>
            <a:ext cx="1824668" cy="64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75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26BEA-A9F1-47A7-9CDF-FF9689AFE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4BD217BB-FE08-AAD4-D56A-67D6A4DC0799}"/>
              </a:ext>
            </a:extLst>
          </p:cNvPr>
          <p:cNvCxnSpPr>
            <a:cxnSpLocks/>
          </p:cNvCxnSpPr>
          <p:nvPr/>
        </p:nvCxnSpPr>
        <p:spPr>
          <a:xfrm rot="10800000">
            <a:off x="3128441" y="1389801"/>
            <a:ext cx="1558209" cy="350"/>
          </a:xfrm>
          <a:prstGeom prst="bentConnector3">
            <a:avLst/>
          </a:prstGeom>
          <a:ln w="4445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EB21F738-2148-5B99-F4B4-EB31494FCBB0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60191" y="1613889"/>
            <a:ext cx="1513127" cy="618827"/>
          </a:xfrm>
          <a:prstGeom prst="bentConnector3">
            <a:avLst>
              <a:gd name="adj1" fmla="val 50000"/>
            </a:avLst>
          </a:prstGeom>
          <a:ln w="4445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3B36A27-4FA3-32C1-5396-719FE7545FBA}"/>
              </a:ext>
            </a:extLst>
          </p:cNvPr>
          <p:cNvCxnSpPr>
            <a:cxnSpLocks/>
          </p:cNvCxnSpPr>
          <p:nvPr/>
        </p:nvCxnSpPr>
        <p:spPr>
          <a:xfrm rot="10800000" flipV="1">
            <a:off x="3160190" y="1837458"/>
            <a:ext cx="1513123" cy="1238349"/>
          </a:xfrm>
          <a:prstGeom prst="bentConnector3">
            <a:avLst>
              <a:gd name="adj1" fmla="val 22806"/>
            </a:avLst>
          </a:prstGeom>
          <a:ln w="4445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AFA747BC-2465-5EFC-64C8-B06C02F00FFF}"/>
              </a:ext>
            </a:extLst>
          </p:cNvPr>
          <p:cNvCxnSpPr>
            <a:cxnSpLocks/>
          </p:cNvCxnSpPr>
          <p:nvPr/>
        </p:nvCxnSpPr>
        <p:spPr>
          <a:xfrm rot="10800000" flipV="1">
            <a:off x="1810871" y="1403291"/>
            <a:ext cx="1" cy="421195"/>
          </a:xfrm>
          <a:prstGeom prst="curvedConnector3">
            <a:avLst>
              <a:gd name="adj1" fmla="val 22860100000"/>
            </a:avLst>
          </a:prstGeom>
          <a:ln w="4445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D98CDA28-FBB5-6ED0-0C59-290FB50C3190}"/>
              </a:ext>
            </a:extLst>
          </p:cNvPr>
          <p:cNvCxnSpPr/>
          <p:nvPr/>
        </p:nvCxnSpPr>
        <p:spPr>
          <a:xfrm rot="10800000" flipV="1">
            <a:off x="1810872" y="2233417"/>
            <a:ext cx="1" cy="421195"/>
          </a:xfrm>
          <a:prstGeom prst="curvedConnector3">
            <a:avLst>
              <a:gd name="adj1" fmla="val 22860100000"/>
            </a:avLst>
          </a:prstGeom>
          <a:ln w="4445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5D2662F5-45DF-53C9-BEFC-40ED919EC547}"/>
              </a:ext>
            </a:extLst>
          </p:cNvPr>
          <p:cNvCxnSpPr/>
          <p:nvPr/>
        </p:nvCxnSpPr>
        <p:spPr>
          <a:xfrm rot="10800000" flipV="1">
            <a:off x="1810869" y="3063543"/>
            <a:ext cx="1" cy="421195"/>
          </a:xfrm>
          <a:prstGeom prst="curvedConnector3">
            <a:avLst>
              <a:gd name="adj1" fmla="val 22860100000"/>
            </a:avLst>
          </a:prstGeom>
          <a:ln w="4445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FAE700BB-672F-F0F7-8E80-A9ACE2AB7426}"/>
              </a:ext>
            </a:extLst>
          </p:cNvPr>
          <p:cNvCxnSpPr>
            <a:cxnSpLocks/>
          </p:cNvCxnSpPr>
          <p:nvPr/>
        </p:nvCxnSpPr>
        <p:spPr>
          <a:xfrm rot="10800000">
            <a:off x="7110815" y="1389451"/>
            <a:ext cx="1558209" cy="350"/>
          </a:xfrm>
          <a:prstGeom prst="bentConnector3">
            <a:avLst/>
          </a:prstGeom>
          <a:ln w="44450" cmpd="dbl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33537919-BE9D-7A62-4EE2-D2D50D04FC77}"/>
              </a:ext>
            </a:extLst>
          </p:cNvPr>
          <p:cNvCxnSpPr>
            <a:cxnSpLocks/>
          </p:cNvCxnSpPr>
          <p:nvPr/>
        </p:nvCxnSpPr>
        <p:spPr>
          <a:xfrm rot="10800000">
            <a:off x="7124148" y="1599527"/>
            <a:ext cx="1513123" cy="633191"/>
          </a:xfrm>
          <a:prstGeom prst="bentConnector3">
            <a:avLst>
              <a:gd name="adj1" fmla="val 50000"/>
            </a:avLst>
          </a:prstGeom>
          <a:ln w="44450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3B6CF894-51B7-81F6-424D-147D24460D3D}"/>
              </a:ext>
            </a:extLst>
          </p:cNvPr>
          <p:cNvCxnSpPr>
            <a:cxnSpLocks/>
          </p:cNvCxnSpPr>
          <p:nvPr/>
        </p:nvCxnSpPr>
        <p:spPr>
          <a:xfrm rot="10800000">
            <a:off x="7105803" y="1812390"/>
            <a:ext cx="1531467" cy="1263418"/>
          </a:xfrm>
          <a:prstGeom prst="bentConnector3">
            <a:avLst>
              <a:gd name="adj1" fmla="val 80351"/>
            </a:avLst>
          </a:prstGeom>
          <a:ln w="4445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Curved 52">
            <a:extLst>
              <a:ext uri="{FF2B5EF4-FFF2-40B4-BE49-F238E27FC236}">
                <a16:creationId xmlns:a16="http://schemas.microsoft.com/office/drawing/2014/main" id="{9A5A1A60-FA9A-A935-A379-44AAE172E61C}"/>
              </a:ext>
            </a:extLst>
          </p:cNvPr>
          <p:cNvCxnSpPr/>
          <p:nvPr/>
        </p:nvCxnSpPr>
        <p:spPr>
          <a:xfrm flipH="1">
            <a:off x="9986583" y="1388929"/>
            <a:ext cx="1" cy="421195"/>
          </a:xfrm>
          <a:prstGeom prst="curvedConnector3">
            <a:avLst>
              <a:gd name="adj1" fmla="val -22860000000"/>
            </a:avLst>
          </a:prstGeom>
          <a:ln w="44450" cmpd="dbl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BFDE9AA0-EFE9-F3D2-5E84-7013700C33C1}"/>
              </a:ext>
            </a:extLst>
          </p:cNvPr>
          <p:cNvCxnSpPr/>
          <p:nvPr/>
        </p:nvCxnSpPr>
        <p:spPr>
          <a:xfrm flipH="1">
            <a:off x="9986583" y="2232716"/>
            <a:ext cx="1" cy="421195"/>
          </a:xfrm>
          <a:prstGeom prst="curvedConnector3">
            <a:avLst>
              <a:gd name="adj1" fmla="val -22860000000"/>
            </a:avLst>
          </a:prstGeom>
          <a:ln w="44450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Curved 54">
            <a:extLst>
              <a:ext uri="{FF2B5EF4-FFF2-40B4-BE49-F238E27FC236}">
                <a16:creationId xmlns:a16="http://schemas.microsoft.com/office/drawing/2014/main" id="{C4F364EE-9A09-6D6D-99F8-8452E145655B}"/>
              </a:ext>
            </a:extLst>
          </p:cNvPr>
          <p:cNvCxnSpPr/>
          <p:nvPr/>
        </p:nvCxnSpPr>
        <p:spPr>
          <a:xfrm flipH="1">
            <a:off x="9986582" y="3075106"/>
            <a:ext cx="1" cy="421195"/>
          </a:xfrm>
          <a:prstGeom prst="curvedConnector3">
            <a:avLst>
              <a:gd name="adj1" fmla="val -22860000000"/>
            </a:avLst>
          </a:prstGeom>
          <a:ln w="44450" cmpd="dbl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41">
            <a:extLst>
              <a:ext uri="{FF2B5EF4-FFF2-40B4-BE49-F238E27FC236}">
                <a16:creationId xmlns:a16="http://schemas.microsoft.com/office/drawing/2014/main" id="{C5D09508-1A5A-985A-02F8-3D4824E06994}"/>
              </a:ext>
            </a:extLst>
          </p:cNvPr>
          <p:cNvSpPr txBox="1"/>
          <p:nvPr/>
        </p:nvSpPr>
        <p:spPr>
          <a:xfrm>
            <a:off x="2000570" y="5872155"/>
            <a:ext cx="9989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XLA-221SUB x2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A6801A9-2866-5AE6-4332-EFE90B30AA04}"/>
              </a:ext>
            </a:extLst>
          </p:cNvPr>
          <p:cNvSpPr txBox="1"/>
          <p:nvPr/>
        </p:nvSpPr>
        <p:spPr>
          <a:xfrm>
            <a:off x="4625213" y="5941610"/>
            <a:ext cx="2941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XLA SYSTEM (FLOWN w/ SUBS GS)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56021C0-D605-FEB6-8F5F-83A364DC7719}"/>
              </a:ext>
            </a:extLst>
          </p:cNvPr>
          <p:cNvSpPr txBox="1"/>
          <p:nvPr/>
        </p:nvSpPr>
        <p:spPr>
          <a:xfrm>
            <a:off x="9986582" y="6133971"/>
            <a:ext cx="1762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*Common Fly Frame not shown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D89495D-1B5D-A8E0-C4BF-C26737AFAA6F}"/>
              </a:ext>
            </a:extLst>
          </p:cNvPr>
          <p:cNvSpPr txBox="1"/>
          <p:nvPr/>
        </p:nvSpPr>
        <p:spPr>
          <a:xfrm>
            <a:off x="3248295" y="1160503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(LF)</a:t>
            </a:r>
            <a:br>
              <a:rPr lang="en-US" sz="900" dirty="0"/>
            </a:br>
            <a:r>
              <a:rPr lang="en-US" sz="900" dirty="0"/>
              <a:t>Ch 2 (MHF)</a:t>
            </a:r>
            <a:endParaRPr lang="en-GB" sz="9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713F479-CBCA-E662-5F5A-59CAEF4F9055}"/>
              </a:ext>
            </a:extLst>
          </p:cNvPr>
          <p:cNvSpPr txBox="1"/>
          <p:nvPr/>
        </p:nvSpPr>
        <p:spPr>
          <a:xfrm>
            <a:off x="3537892" y="1769033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(LF)</a:t>
            </a:r>
            <a:br>
              <a:rPr lang="en-US" sz="900" dirty="0"/>
            </a:br>
            <a:r>
              <a:rPr lang="en-US" sz="900" dirty="0"/>
              <a:t>Ch 2 (MHF)</a:t>
            </a:r>
            <a:endParaRPr lang="en-GB" sz="9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00B57C3-98B2-46D5-7F8F-9E7C5FC596D2}"/>
              </a:ext>
            </a:extLst>
          </p:cNvPr>
          <p:cNvSpPr txBox="1"/>
          <p:nvPr/>
        </p:nvSpPr>
        <p:spPr>
          <a:xfrm>
            <a:off x="4015883" y="2342125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1 (LF)</a:t>
            </a:r>
            <a:br>
              <a:rPr lang="en-US" sz="900"/>
            </a:br>
            <a:r>
              <a:rPr lang="en-US" sz="900"/>
              <a:t>Ch 2 (MHF)</a:t>
            </a:r>
            <a:endParaRPr lang="en-GB" sz="9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C03AA86-FB58-8A57-5775-2C5B0CBD1782}"/>
              </a:ext>
            </a:extLst>
          </p:cNvPr>
          <p:cNvSpPr txBox="1"/>
          <p:nvPr/>
        </p:nvSpPr>
        <p:spPr>
          <a:xfrm>
            <a:off x="7938104" y="1176888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3 (LF)</a:t>
            </a:r>
            <a:br>
              <a:rPr lang="en-US" sz="900"/>
            </a:br>
            <a:r>
              <a:rPr lang="en-US" sz="900"/>
              <a:t>Ch 4 (MHF)</a:t>
            </a:r>
            <a:endParaRPr lang="en-GB" sz="90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82D3860-D630-9219-1C27-130B5FDB52F1}"/>
              </a:ext>
            </a:extLst>
          </p:cNvPr>
          <p:cNvSpPr txBox="1"/>
          <p:nvPr/>
        </p:nvSpPr>
        <p:spPr>
          <a:xfrm>
            <a:off x="7597662" y="1758586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3 (LF)</a:t>
            </a:r>
            <a:br>
              <a:rPr lang="en-US" sz="900"/>
            </a:br>
            <a:r>
              <a:rPr lang="en-US" sz="900"/>
              <a:t>Ch 4 (MHF)</a:t>
            </a:r>
            <a:endParaRPr lang="en-GB" sz="90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535AE9-0CC7-FD1F-E8F0-1C3C02CEE490}"/>
              </a:ext>
            </a:extLst>
          </p:cNvPr>
          <p:cNvSpPr txBox="1"/>
          <p:nvPr/>
        </p:nvSpPr>
        <p:spPr>
          <a:xfrm>
            <a:off x="7089323" y="2319964"/>
            <a:ext cx="73930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/>
              <a:t>Ch 3 (LF)</a:t>
            </a:r>
            <a:br>
              <a:rPr lang="en-US" sz="900"/>
            </a:br>
            <a:r>
              <a:rPr lang="en-US" sz="900"/>
              <a:t>Ch 4 (MHF)</a:t>
            </a:r>
            <a:endParaRPr lang="en-GB" sz="9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81B59B-BD36-7918-7836-9F663B0AC68F}"/>
              </a:ext>
            </a:extLst>
          </p:cNvPr>
          <p:cNvSpPr txBox="1"/>
          <p:nvPr/>
        </p:nvSpPr>
        <p:spPr>
          <a:xfrm>
            <a:off x="2107060" y="951081"/>
            <a:ext cx="7569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6 x XLA-308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B7DEDA-AAB1-90FF-CC18-5D1F911DCF60}"/>
              </a:ext>
            </a:extLst>
          </p:cNvPr>
          <p:cNvSpPr txBox="1"/>
          <p:nvPr/>
        </p:nvSpPr>
        <p:spPr>
          <a:xfrm>
            <a:off x="8933456" y="951081"/>
            <a:ext cx="7569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6 x XLA-308</a:t>
            </a:r>
          </a:p>
        </p:txBody>
      </p:sp>
      <p:sp>
        <p:nvSpPr>
          <p:cNvPr id="37" name="TextBox 54">
            <a:extLst>
              <a:ext uri="{FF2B5EF4-FFF2-40B4-BE49-F238E27FC236}">
                <a16:creationId xmlns:a16="http://schemas.microsoft.com/office/drawing/2014/main" id="{80B2853A-13D2-083B-3F81-E40274026044}"/>
              </a:ext>
            </a:extLst>
          </p:cNvPr>
          <p:cNvSpPr txBox="1"/>
          <p:nvPr/>
        </p:nvSpPr>
        <p:spPr>
          <a:xfrm>
            <a:off x="2212122" y="3937491"/>
            <a:ext cx="10374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DP-2200F(N) x 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EB2658-F655-D7FF-2AD8-E9E6203CA5F1}"/>
              </a:ext>
            </a:extLst>
          </p:cNvPr>
          <p:cNvSpPr txBox="1"/>
          <p:nvPr/>
        </p:nvSpPr>
        <p:spPr>
          <a:xfrm>
            <a:off x="5472171" y="1051343"/>
            <a:ext cx="8835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DP-4100F x 3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E2D99A9D-AF23-7AFE-CA9F-5E358D3A18BC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28750" y="4235601"/>
            <a:ext cx="241378" cy="32400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AA6ED245-178B-D1F3-2954-5BFB5349FB21}"/>
              </a:ext>
            </a:extLst>
          </p:cNvPr>
          <p:cNvCxnSpPr>
            <a:cxnSpLocks/>
          </p:cNvCxnSpPr>
          <p:nvPr/>
        </p:nvCxnSpPr>
        <p:spPr>
          <a:xfrm>
            <a:off x="3844628" y="4416231"/>
            <a:ext cx="133091" cy="143370"/>
          </a:xfrm>
          <a:prstGeom prst="bentConnector2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E9C7E46-6F26-18CD-213E-84E208613CDC}"/>
              </a:ext>
            </a:extLst>
          </p:cNvPr>
          <p:cNvSpPr txBox="1"/>
          <p:nvPr/>
        </p:nvSpPr>
        <p:spPr>
          <a:xfrm>
            <a:off x="600714" y="4109966"/>
            <a:ext cx="7857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(1+, -1)</a:t>
            </a:r>
            <a:br>
              <a:rPr lang="en-US" sz="900" dirty="0"/>
            </a:br>
            <a:r>
              <a:rPr lang="en-US" sz="900" dirty="0"/>
              <a:t>Ch 2 (2+, -2)</a:t>
            </a:r>
            <a:endParaRPr lang="en-GB" sz="9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F5DF7C-16C4-1A67-582D-62179EFEBFFD}"/>
              </a:ext>
            </a:extLst>
          </p:cNvPr>
          <p:cNvSpPr txBox="1"/>
          <p:nvPr/>
        </p:nvSpPr>
        <p:spPr>
          <a:xfrm>
            <a:off x="4013482" y="4164507"/>
            <a:ext cx="7857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(1+, -1)</a:t>
            </a:r>
            <a:br>
              <a:rPr lang="en-US" sz="900" dirty="0"/>
            </a:br>
            <a:r>
              <a:rPr lang="en-US" sz="900" dirty="0"/>
              <a:t>Ch 2 (2+, -2)</a:t>
            </a:r>
            <a:endParaRPr lang="en-GB" sz="900" dirty="0"/>
          </a:p>
        </p:txBody>
      </p:sp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F6DDDC7-B5B5-A942-13D0-BEA1C69F0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81" y="4495246"/>
            <a:ext cx="2735689" cy="1314702"/>
          </a:xfrm>
          <a:prstGeom prst="rect">
            <a:avLst/>
          </a:prstGeom>
        </p:spPr>
      </p:pic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5EAF5F2-89AB-6103-D556-CE4AA258DE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921" y="4500692"/>
            <a:ext cx="2735689" cy="1314702"/>
          </a:xfrm>
          <a:prstGeom prst="rect">
            <a:avLst/>
          </a:prstGeom>
        </p:spPr>
      </p:pic>
      <p:sp>
        <p:nvSpPr>
          <p:cNvPr id="9" name="TextBox 41">
            <a:extLst>
              <a:ext uri="{FF2B5EF4-FFF2-40B4-BE49-F238E27FC236}">
                <a16:creationId xmlns:a16="http://schemas.microsoft.com/office/drawing/2014/main" id="{DDC0AD25-28DD-75CD-67BF-5534503E5186}"/>
              </a:ext>
            </a:extLst>
          </p:cNvPr>
          <p:cNvSpPr txBox="1"/>
          <p:nvPr/>
        </p:nvSpPr>
        <p:spPr>
          <a:xfrm>
            <a:off x="8413499" y="5871622"/>
            <a:ext cx="9989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XLA-221SUB x2</a:t>
            </a:r>
          </a:p>
        </p:txBody>
      </p:sp>
      <p:pic>
        <p:nvPicPr>
          <p:cNvPr id="13" name="Picture 1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6945E55-73D6-BE4D-729E-95894C4C2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910" y="4494713"/>
            <a:ext cx="2735689" cy="1314702"/>
          </a:xfrm>
          <a:prstGeom prst="rect">
            <a:avLst/>
          </a:prstGeom>
        </p:spPr>
      </p:pic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3B0E6952-C0F5-E5F9-E207-A324B674BD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6850" y="4500159"/>
            <a:ext cx="2735689" cy="1314702"/>
          </a:xfrm>
          <a:prstGeom prst="rect">
            <a:avLst/>
          </a:prstGeom>
        </p:spPr>
      </p:pic>
      <p:pic>
        <p:nvPicPr>
          <p:cNvPr id="4" name="Picture 3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04A70A01-D6A6-D0EC-9C50-F9A6B2554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54" y="1458335"/>
            <a:ext cx="2450835" cy="320102"/>
          </a:xfrm>
          <a:prstGeom prst="rect">
            <a:avLst/>
          </a:prstGeom>
        </p:spPr>
      </p:pic>
      <p:pic>
        <p:nvPicPr>
          <p:cNvPr id="5" name="Picture 4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0A4C7A32-1E39-29AB-77F1-73CBAAEDD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54" y="1682967"/>
            <a:ext cx="2450835" cy="320102"/>
          </a:xfrm>
          <a:prstGeom prst="rect">
            <a:avLst/>
          </a:prstGeom>
        </p:spPr>
      </p:pic>
      <p:pic>
        <p:nvPicPr>
          <p:cNvPr id="6" name="Picture 5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6EFB2F92-9EEE-6B0B-C6CE-66E2E3016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37" y="4105499"/>
            <a:ext cx="2183888" cy="285236"/>
          </a:xfrm>
          <a:prstGeom prst="rect">
            <a:avLst/>
          </a:prstGeom>
        </p:spPr>
      </p:pic>
      <p:pic>
        <p:nvPicPr>
          <p:cNvPr id="15" name="Picture 14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8B55BF83-1832-66D0-09D3-E652DEB5F1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37" y="4350818"/>
            <a:ext cx="2183888" cy="285236"/>
          </a:xfrm>
          <a:prstGeom prst="rect">
            <a:avLst/>
          </a:prstGeom>
        </p:spPr>
      </p:pic>
      <p:pic>
        <p:nvPicPr>
          <p:cNvPr id="16" name="Picture 15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028750B6-B096-7D03-05F7-8F45C96066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40" y="1235176"/>
            <a:ext cx="2450835" cy="320102"/>
          </a:xfrm>
          <a:prstGeom prst="rect">
            <a:avLst/>
          </a:prstGeom>
        </p:spPr>
      </p:pic>
      <p:sp>
        <p:nvSpPr>
          <p:cNvPr id="17" name="TextBox 54">
            <a:extLst>
              <a:ext uri="{FF2B5EF4-FFF2-40B4-BE49-F238E27FC236}">
                <a16:creationId xmlns:a16="http://schemas.microsoft.com/office/drawing/2014/main" id="{F2F440ED-E297-EEA1-8456-2ACFC2704431}"/>
              </a:ext>
            </a:extLst>
          </p:cNvPr>
          <p:cNvSpPr txBox="1"/>
          <p:nvPr/>
        </p:nvSpPr>
        <p:spPr>
          <a:xfrm>
            <a:off x="8582431" y="3933322"/>
            <a:ext cx="10374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DP-2200F(N) x 2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2BCE9AA6-118D-2149-D9B2-0D2BF94F6CDE}"/>
              </a:ext>
            </a:extLst>
          </p:cNvPr>
          <p:cNvCxnSpPr>
            <a:cxnSpLocks/>
          </p:cNvCxnSpPr>
          <p:nvPr/>
        </p:nvCxnSpPr>
        <p:spPr>
          <a:xfrm rot="10800000" flipV="1">
            <a:off x="7799059" y="4231432"/>
            <a:ext cx="241378" cy="324000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555C68C6-4F4F-A42E-9242-AA2183BD5942}"/>
              </a:ext>
            </a:extLst>
          </p:cNvPr>
          <p:cNvCxnSpPr>
            <a:cxnSpLocks/>
          </p:cNvCxnSpPr>
          <p:nvPr/>
        </p:nvCxnSpPr>
        <p:spPr>
          <a:xfrm>
            <a:off x="10214937" y="4412062"/>
            <a:ext cx="133091" cy="143370"/>
          </a:xfrm>
          <a:prstGeom prst="bentConnector2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C99B355-9209-10C9-8B27-B29088468BA8}"/>
              </a:ext>
            </a:extLst>
          </p:cNvPr>
          <p:cNvSpPr txBox="1"/>
          <p:nvPr/>
        </p:nvSpPr>
        <p:spPr>
          <a:xfrm>
            <a:off x="6971023" y="4105797"/>
            <a:ext cx="7857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(1+, -1)</a:t>
            </a:r>
            <a:br>
              <a:rPr lang="en-US" sz="900" dirty="0"/>
            </a:br>
            <a:r>
              <a:rPr lang="en-US" sz="900" dirty="0"/>
              <a:t>Ch 2 (2+, -2)</a:t>
            </a:r>
            <a:endParaRPr lang="en-GB" sz="9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2836AC6-9E96-78C6-5E15-5387A87D6118}"/>
              </a:ext>
            </a:extLst>
          </p:cNvPr>
          <p:cNvSpPr txBox="1"/>
          <p:nvPr/>
        </p:nvSpPr>
        <p:spPr>
          <a:xfrm>
            <a:off x="10383791" y="4160338"/>
            <a:ext cx="7857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900" dirty="0"/>
              <a:t>Ch 1 (1+, -1)</a:t>
            </a:r>
            <a:br>
              <a:rPr lang="en-US" sz="900" dirty="0"/>
            </a:br>
            <a:r>
              <a:rPr lang="en-US" sz="900" dirty="0"/>
              <a:t>Ch 2 (2+, -2)</a:t>
            </a:r>
            <a:endParaRPr lang="en-GB" sz="900" dirty="0"/>
          </a:p>
        </p:txBody>
      </p:sp>
      <p:pic>
        <p:nvPicPr>
          <p:cNvPr id="56" name="Picture 55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6359F14C-719B-B3F6-BA0F-1314828B8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46" y="4101330"/>
            <a:ext cx="2183888" cy="285236"/>
          </a:xfrm>
          <a:prstGeom prst="rect">
            <a:avLst/>
          </a:prstGeom>
        </p:spPr>
      </p:pic>
      <p:pic>
        <p:nvPicPr>
          <p:cNvPr id="57" name="Picture 56" descr="A black and white rectangle with a circle&#10;&#10;Description automatically generated">
            <a:extLst>
              <a:ext uri="{FF2B5EF4-FFF2-40B4-BE49-F238E27FC236}">
                <a16:creationId xmlns:a16="http://schemas.microsoft.com/office/drawing/2014/main" id="{5BF01C90-B876-EC1C-4B4E-32BE17C30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46" y="4346649"/>
            <a:ext cx="2183888" cy="285236"/>
          </a:xfrm>
          <a:prstGeom prst="rect">
            <a:avLst/>
          </a:prstGeom>
        </p:spPr>
      </p:pic>
      <p:pic>
        <p:nvPicPr>
          <p:cNvPr id="34" name="Picture 33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CF2B1CF2-CF1A-72DD-AB18-4BF90FF524D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773" y="3283710"/>
            <a:ext cx="1335225" cy="473106"/>
          </a:xfrm>
          <a:prstGeom prst="rect">
            <a:avLst/>
          </a:prstGeom>
        </p:spPr>
      </p:pic>
      <p:pic>
        <p:nvPicPr>
          <p:cNvPr id="35" name="Picture 34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1942242C-25A5-372F-910B-024ED5DCA41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775" y="2866922"/>
            <a:ext cx="1335225" cy="473106"/>
          </a:xfrm>
          <a:prstGeom prst="rect">
            <a:avLst/>
          </a:prstGeom>
        </p:spPr>
      </p:pic>
      <p:pic>
        <p:nvPicPr>
          <p:cNvPr id="12" name="Picture 11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37B61F3D-46D8-A7C8-515C-33190D8ED01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780" y="2442997"/>
            <a:ext cx="1335225" cy="473106"/>
          </a:xfrm>
          <a:prstGeom prst="rect">
            <a:avLst/>
          </a:prstGeom>
        </p:spPr>
      </p:pic>
      <p:pic>
        <p:nvPicPr>
          <p:cNvPr id="31" name="Picture 30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D774C91D-BA21-161B-98D7-15CFD1B5AD6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782" y="2026209"/>
            <a:ext cx="1335225" cy="473106"/>
          </a:xfrm>
          <a:prstGeom prst="rect">
            <a:avLst/>
          </a:prstGeom>
        </p:spPr>
      </p:pic>
      <p:pic>
        <p:nvPicPr>
          <p:cNvPr id="11" name="Picture 10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9AC6B22B-6DA8-5DDB-EBC4-2DD0A06E637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867" y="1604147"/>
            <a:ext cx="1335225" cy="473106"/>
          </a:xfrm>
          <a:prstGeom prst="rect">
            <a:avLst/>
          </a:prstGeom>
        </p:spPr>
      </p:pic>
      <p:pic>
        <p:nvPicPr>
          <p:cNvPr id="10" name="Picture 9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ADC417FC-E0C1-3CF2-8703-845D2AD0C98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1810869" y="1187359"/>
            <a:ext cx="1335225" cy="473106"/>
          </a:xfrm>
          <a:prstGeom prst="rect">
            <a:avLst/>
          </a:prstGeom>
        </p:spPr>
      </p:pic>
      <p:pic>
        <p:nvPicPr>
          <p:cNvPr id="58" name="Picture 57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F6D2EF81-694A-BBE8-1A90-B8F68150568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847" y="3272903"/>
            <a:ext cx="1335225" cy="473106"/>
          </a:xfrm>
          <a:prstGeom prst="rect">
            <a:avLst/>
          </a:prstGeom>
        </p:spPr>
      </p:pic>
      <p:pic>
        <p:nvPicPr>
          <p:cNvPr id="59" name="Picture 58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34C029F2-4420-F812-8E5D-ABF800402B4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849" y="2856115"/>
            <a:ext cx="1335225" cy="473106"/>
          </a:xfrm>
          <a:prstGeom prst="rect">
            <a:avLst/>
          </a:prstGeom>
        </p:spPr>
      </p:pic>
      <p:pic>
        <p:nvPicPr>
          <p:cNvPr id="60" name="Picture 59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E6E73B49-9ABD-6485-F807-D9836C331A9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854" y="2432190"/>
            <a:ext cx="1335225" cy="473106"/>
          </a:xfrm>
          <a:prstGeom prst="rect">
            <a:avLst/>
          </a:prstGeom>
        </p:spPr>
      </p:pic>
      <p:pic>
        <p:nvPicPr>
          <p:cNvPr id="61" name="Picture 60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D859C539-72F7-5EC6-446D-D9818B6639C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856" y="2015402"/>
            <a:ext cx="1335225" cy="473106"/>
          </a:xfrm>
          <a:prstGeom prst="rect">
            <a:avLst/>
          </a:prstGeom>
        </p:spPr>
      </p:pic>
      <p:pic>
        <p:nvPicPr>
          <p:cNvPr id="63" name="Picture 62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42EF0888-C325-1F90-9D95-A8FFF06B75D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941" y="1593340"/>
            <a:ext cx="1335225" cy="473106"/>
          </a:xfrm>
          <a:prstGeom prst="rect">
            <a:avLst/>
          </a:prstGeom>
        </p:spPr>
      </p:pic>
      <p:pic>
        <p:nvPicPr>
          <p:cNvPr id="64" name="Picture 63" descr="A black and white drawing of a door&#10;&#10;AI-generated content may be incorrect.">
            <a:extLst>
              <a:ext uri="{FF2B5EF4-FFF2-40B4-BE49-F238E27FC236}">
                <a16:creationId xmlns:a16="http://schemas.microsoft.com/office/drawing/2014/main" id="{6BB07426-1F9B-9949-BC50-F33451DDA1C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0" b="7789"/>
          <a:stretch/>
        </p:blipFill>
        <p:spPr>
          <a:xfrm>
            <a:off x="8650943" y="1176552"/>
            <a:ext cx="1335225" cy="47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1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245</Words>
  <Application>Microsoft Macintosh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 Sang-olan</dc:creator>
  <cp:lastModifiedBy>Peter Peck</cp:lastModifiedBy>
  <cp:revision>3</cp:revision>
  <dcterms:created xsi:type="dcterms:W3CDTF">2025-01-09T04:37:03Z</dcterms:created>
  <dcterms:modified xsi:type="dcterms:W3CDTF">2025-04-09T05:26:14Z</dcterms:modified>
</cp:coreProperties>
</file>